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7" r:id="rId5"/>
    <p:sldId id="260" r:id="rId6"/>
    <p:sldId id="307" r:id="rId7"/>
    <p:sldId id="331" r:id="rId8"/>
    <p:sldId id="318" r:id="rId9"/>
    <p:sldId id="267" r:id="rId10"/>
    <p:sldId id="268" r:id="rId11"/>
    <p:sldId id="340" r:id="rId12"/>
    <p:sldId id="341" r:id="rId13"/>
    <p:sldId id="272" r:id="rId14"/>
    <p:sldId id="295" r:id="rId15"/>
    <p:sldId id="342" r:id="rId16"/>
    <p:sldId id="271" r:id="rId17"/>
  </p:sldIdLst>
  <p:sldSz cx="12192000" cy="6858000"/>
  <p:notesSz cx="12192000" cy="6858000"/>
  <p:custDataLst>
    <p:tags r:id="rId2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1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771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7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8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9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19.png"/><Relationship Id="rId7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40.png"/><Relationship Id="rId14" Type="http://schemas.openxmlformats.org/officeDocument/2006/relationships/image" Target="../media/image39.png"/><Relationship Id="rId13" Type="http://schemas.openxmlformats.org/officeDocument/2006/relationships/image" Target="../media/image38.png"/><Relationship Id="rId12" Type="http://schemas.openxmlformats.org/officeDocument/2006/relationships/image" Target="../media/image37.png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6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8458200" y="5715000"/>
            <a:ext cx="32156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Ling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Tan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2400" y="1219200"/>
            <a:ext cx="11153775" cy="10179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GraphPro: Graph Pre-training and Prompt Learning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for Recommendation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67800" y="5105400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WWW 2024</a:t>
            </a:r>
            <a:endParaRPr sz="160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81400" y="5257800"/>
            <a:ext cx="4740910" cy="63690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https://github.com/HKUDS/GraphPro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4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6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6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>
              <a:latin typeface="Noto Sans Mono CJK HK"/>
              <a:cs typeface="Noto Sans Mono CJK HK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9960" y="2145030"/>
            <a:ext cx="10723880" cy="28841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2057400"/>
            <a:ext cx="8186420" cy="34251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1828800"/>
            <a:ext cx="8359775" cy="39738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1852295"/>
            <a:ext cx="8291195" cy="43548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5" y="1572260"/>
            <a:ext cx="5678805" cy="16446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3532505"/>
            <a:ext cx="6127750" cy="284099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1800" y="914400"/>
            <a:ext cx="4999355" cy="56451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857230" y="46355"/>
            <a:ext cx="1162050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1111" y="644524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08677" y="838327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457200" y="4419600"/>
            <a:ext cx="5805805" cy="19202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l" fontAlgn="auto"/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hese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methods are primarily designed for single-graph training and evaluation, resulting in a decline in recommendation dynamics and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widening the gap between offline and online performance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48400" y="4419600"/>
            <a:ext cx="589280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Additionally, the arrival of new data often brings distribution shifts,further complicating accurate recommendations for graph-based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models that do not incorporate relevant contextual information for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the newly arrived data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800" y="1524000"/>
            <a:ext cx="6529070" cy="25615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1139190"/>
            <a:ext cx="5243195" cy="56610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2446655"/>
            <a:ext cx="5238115" cy="7607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600" y="3733800"/>
            <a:ext cx="5499100" cy="67183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914400" y="177863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PRELIMINARIES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4794885"/>
            <a:ext cx="5685155" cy="7308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5562600"/>
            <a:ext cx="4272280" cy="7067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0" y="4817110"/>
            <a:ext cx="4164965" cy="74549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0" y="5715000"/>
            <a:ext cx="5017770" cy="7219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9400" y="1524000"/>
            <a:ext cx="6758305" cy="27692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rcRect r="2515"/>
          <a:stretch>
            <a:fillRect/>
          </a:stretch>
        </p:blipFill>
        <p:spPr>
          <a:xfrm>
            <a:off x="152400" y="1600200"/>
            <a:ext cx="5562600" cy="38887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7235" y="1371600"/>
            <a:ext cx="5327650" cy="5581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1200" y="1828800"/>
            <a:ext cx="6202045" cy="889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1200" y="2631440"/>
            <a:ext cx="5521960" cy="57721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7235" y="3352800"/>
            <a:ext cx="5478780" cy="52959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1200" y="4042410"/>
            <a:ext cx="5140325" cy="50990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17235" y="4724400"/>
            <a:ext cx="5230495" cy="45339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17235" y="5334000"/>
            <a:ext cx="4886960" cy="69723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67400" y="6019800"/>
            <a:ext cx="4799965" cy="7321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2057400"/>
            <a:ext cx="5570855" cy="30276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150" y="1304290"/>
            <a:ext cx="5632450" cy="53251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3315" y="3548380"/>
            <a:ext cx="5578475" cy="30810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400" y="1905000"/>
            <a:ext cx="7385050" cy="35871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ZWMxYmYzNGJjZTdhMjU4Yzg2ZGFmYjVkMWRiNzA0MjQifQ=="/>
  <p:tag name="commondata" val="eyJoZGlkIjoiMjBkZTM0OGMzMWQ4M2VlY2NjNzYwNTY2N2VlMTRmNzI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3099</Words>
  <Application>WPS 演示</Application>
  <PresentationFormat>On-screen Show (4:3)</PresentationFormat>
  <Paragraphs>192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T</cp:lastModifiedBy>
  <cp:revision>32</cp:revision>
  <dcterms:created xsi:type="dcterms:W3CDTF">2023-09-17T03:47:00Z</dcterms:created>
  <dcterms:modified xsi:type="dcterms:W3CDTF">2024-06-06T09:05:51Z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2023-09-24T08:00:00Z</vt:filetime>
  </property>
  <property fmtid="{D5CDD505-2E9C-101B-9397-08002B2CF9AE}" pid="5" name="ICV">
    <vt:lpwstr>A86CF9EF0DFA4142AA492EF6BA66558A_12</vt:lpwstr>
  </property>
  <property fmtid="{D5CDD505-2E9C-101B-9397-08002B2CF9AE}" pid="6" name="KSOProductBuildVer">
    <vt:lpwstr>2052-12.1.0.16929</vt:lpwstr>
  </property>
</Properties>
</file>